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D86409E5-A8D4-4916-964A-9C238A5E7A6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9926A3B-98EE-4ED2-8B9F-C79CDE229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6409E5-A8D4-4916-964A-9C238A5E7A6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26A3B-98EE-4ED2-8B9F-C79CDE22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3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6125" y="609600"/>
            <a:ext cx="194627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25" y="609600"/>
            <a:ext cx="568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6409E5-A8D4-4916-964A-9C238A5E7A6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26A3B-98EE-4ED2-8B9F-C79CDE22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3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6409E5-A8D4-4916-964A-9C238A5E7A6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26A3B-98EE-4ED2-8B9F-C79CDE22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7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6409E5-A8D4-4916-964A-9C238A5E7A6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26A3B-98EE-4ED2-8B9F-C79CDE22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0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65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6409E5-A8D4-4916-964A-9C238A5E7A6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26A3B-98EE-4ED2-8B9F-C79CDE22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0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6409E5-A8D4-4916-964A-9C238A5E7A6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26A3B-98EE-4ED2-8B9F-C79CDE22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7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6409E5-A8D4-4916-964A-9C238A5E7A6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26A3B-98EE-4ED2-8B9F-C79CDE22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1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6409E5-A8D4-4916-964A-9C238A5E7A6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26A3B-98EE-4ED2-8B9F-C79CDE22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4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6409E5-A8D4-4916-964A-9C238A5E7A6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26A3B-98EE-4ED2-8B9F-C79CDE22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6409E5-A8D4-4916-964A-9C238A5E7A6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26A3B-98EE-4ED2-8B9F-C79CDE22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1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414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86409E5-A8D4-4916-964A-9C238A5E7A6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825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88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926A3B-98EE-4ED2-8B9F-C79CDE22992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5400" dirty="0" err="1" smtClean="0"/>
              <a:t>Kapitel</a:t>
            </a:r>
            <a:r>
              <a:rPr lang="en-US" sz="5400" dirty="0" smtClean="0"/>
              <a:t> 7-Stufe 2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Grammatik </a:t>
            </a:r>
            <a:r>
              <a:rPr lang="en-US" sz="4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Kontext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864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73723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9115425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13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spiele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Herbst</a:t>
            </a:r>
            <a:r>
              <a:rPr lang="en-US" dirty="0" smtClean="0"/>
              <a:t> </a:t>
            </a:r>
            <a:r>
              <a:rPr lang="en-US" dirty="0" err="1" smtClean="0"/>
              <a:t>spiele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einmal</a:t>
            </a:r>
            <a:r>
              <a:rPr lang="en-US" dirty="0" smtClean="0"/>
              <a:t> in der </a:t>
            </a:r>
            <a:r>
              <a:rPr lang="en-US" dirty="0" err="1" smtClean="0"/>
              <a:t>Woche</a:t>
            </a:r>
            <a:r>
              <a:rPr lang="en-US" dirty="0" smtClean="0"/>
              <a:t> </a:t>
            </a:r>
            <a:r>
              <a:rPr lang="en-US" dirty="0" err="1" smtClean="0"/>
              <a:t>Karten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5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Fr</a:t>
            </a:r>
            <a:r>
              <a:rPr lang="en-US" dirty="0" err="1" smtClean="0">
                <a:latin typeface="Calibri"/>
              </a:rPr>
              <a:t>ühling</a:t>
            </a:r>
            <a:r>
              <a:rPr lang="en-US" dirty="0" smtClean="0">
                <a:latin typeface="Calibri"/>
              </a:rPr>
              <a:t>    </a:t>
            </a:r>
            <a:r>
              <a:rPr lang="en-US" dirty="0" err="1" smtClean="0">
                <a:latin typeface="Calibri"/>
              </a:rPr>
              <a:t>zweimal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im</a:t>
            </a:r>
            <a:r>
              <a:rPr lang="en-US" dirty="0" smtClean="0">
                <a:latin typeface="Calibri"/>
              </a:rPr>
              <a:t> Monat  </a:t>
            </a:r>
            <a:r>
              <a:rPr lang="en-US" dirty="0" err="1"/>
              <a:t>spiele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ühling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spiele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ich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zweimal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im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Monat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Gitarre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022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</a:t>
            </a:r>
            <a:r>
              <a:rPr lang="en-US" dirty="0" smtClean="0"/>
              <a:t> Winter</a:t>
            </a:r>
            <a:r>
              <a:rPr lang="en-US" dirty="0" smtClean="0">
                <a:latin typeface="Calibri"/>
              </a:rPr>
              <a:t>         </a:t>
            </a:r>
            <a:r>
              <a:rPr lang="en-US" dirty="0" err="1" smtClean="0">
                <a:latin typeface="Calibri"/>
              </a:rPr>
              <a:t>nie</a:t>
            </a:r>
            <a:r>
              <a:rPr lang="en-US" dirty="0" smtClean="0">
                <a:latin typeface="Calibri"/>
              </a:rPr>
              <a:t>           </a:t>
            </a:r>
            <a:r>
              <a:rPr lang="en-US" dirty="0" err="1" smtClean="0"/>
              <a:t>sp</a:t>
            </a:r>
            <a:r>
              <a:rPr lang="en-US" dirty="0" err="1" smtClean="0">
                <a:latin typeface="Calibri"/>
              </a:rPr>
              <a:t>ü</a:t>
            </a:r>
            <a:r>
              <a:rPr lang="en-US" dirty="0" err="1" smtClean="0"/>
              <a:t>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Winter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spüle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ich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nie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Geschirr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 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067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smtClean="0"/>
              <a:t>Sommer</a:t>
            </a:r>
            <a:r>
              <a:rPr lang="en-US" dirty="0" smtClean="0">
                <a:latin typeface="Calibri"/>
              </a:rPr>
              <a:t>         oft           </a:t>
            </a:r>
            <a:r>
              <a:rPr lang="en-US" dirty="0" err="1" smtClean="0"/>
              <a:t>putze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Sommer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putze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ich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oft die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Fenster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 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42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Montag</a:t>
            </a:r>
            <a:r>
              <a:rPr lang="en-US" dirty="0" smtClean="0">
                <a:latin typeface="Calibri"/>
              </a:rPr>
              <a:t>         </a:t>
            </a:r>
            <a:r>
              <a:rPr lang="en-US" dirty="0" err="1" smtClean="0">
                <a:latin typeface="Calibri"/>
              </a:rPr>
              <a:t>manchmal</a:t>
            </a:r>
            <a:r>
              <a:rPr lang="en-US" dirty="0" smtClean="0">
                <a:latin typeface="Calibri"/>
              </a:rPr>
              <a:t>           </a:t>
            </a:r>
            <a:r>
              <a:rPr lang="en-US" dirty="0" err="1" smtClean="0"/>
              <a:t>gehe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Montag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geh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ich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manchmal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in die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Disko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 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093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</a:t>
            </a:r>
            <a:r>
              <a:rPr lang="en-US" dirty="0" err="1" smtClean="0"/>
              <a:t>Wochenende</a:t>
            </a:r>
            <a:r>
              <a:rPr lang="en-US" dirty="0" smtClean="0">
                <a:latin typeface="Calibri"/>
              </a:rPr>
              <a:t>         </a:t>
            </a:r>
            <a:r>
              <a:rPr lang="en-US" dirty="0" err="1" smtClean="0">
                <a:latin typeface="Calibri"/>
              </a:rPr>
              <a:t>immer</a:t>
            </a:r>
            <a:r>
              <a:rPr lang="en-US" dirty="0" smtClean="0">
                <a:latin typeface="Calibri"/>
              </a:rPr>
              <a:t>          </a:t>
            </a:r>
            <a:r>
              <a:rPr lang="en-US" dirty="0" err="1" smtClean="0"/>
              <a:t>decke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Wochenende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decke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ich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immer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den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Tisch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 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824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Nach</a:t>
            </a:r>
            <a:r>
              <a:rPr lang="en-US" dirty="0" smtClean="0"/>
              <a:t> der </a:t>
            </a:r>
            <a:r>
              <a:rPr lang="en-US" dirty="0" err="1" smtClean="0"/>
              <a:t>Schule</a:t>
            </a:r>
            <a:r>
              <a:rPr lang="en-US" dirty="0" smtClean="0">
                <a:latin typeface="Calibri"/>
              </a:rPr>
              <a:t>         </a:t>
            </a:r>
            <a:r>
              <a:rPr lang="en-US" dirty="0" err="1" smtClean="0">
                <a:solidFill>
                  <a:srgbClr val="FFFF00"/>
                </a:solidFill>
                <a:latin typeface="Calibri"/>
              </a:rPr>
              <a:t>zweimal</a:t>
            </a:r>
            <a:r>
              <a:rPr lang="en-US" dirty="0" smtClean="0">
                <a:solidFill>
                  <a:srgbClr val="FFFF00"/>
                </a:solidFill>
                <a:latin typeface="Calibri"/>
              </a:rPr>
              <a:t> in der </a:t>
            </a:r>
            <a:r>
              <a:rPr lang="en-US" dirty="0" err="1" smtClean="0">
                <a:solidFill>
                  <a:srgbClr val="FFFF00"/>
                </a:solidFill>
                <a:latin typeface="Calibri"/>
              </a:rPr>
              <a:t>Woche</a:t>
            </a:r>
            <a:r>
              <a:rPr lang="en-US" dirty="0" smtClean="0">
                <a:latin typeface="Calibri"/>
              </a:rPr>
              <a:t>          </a:t>
            </a:r>
            <a:r>
              <a:rPr lang="en-US" dirty="0" err="1" smtClean="0">
                <a:latin typeface="Candara" panose="020E0502030303020204" pitchFamily="34" charset="0"/>
              </a:rPr>
              <a:t>räume</a:t>
            </a:r>
            <a:r>
              <a:rPr lang="en-US" dirty="0" smtClean="0">
                <a:latin typeface="Candara" panose="020E0502030303020204" pitchFamily="34" charset="0"/>
              </a:rPr>
              <a:t> . . . auf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der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Schule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äume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ich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zweimal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in der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Woche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mein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Zimmer auf. 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51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Jigsaw design templat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EAEAEA"/>
        </a:lt1>
        <a:dk2>
          <a:srgbClr val="0099CC"/>
        </a:dk2>
        <a:lt2>
          <a:srgbClr val="66FFFF"/>
        </a:lt2>
        <a:accent1>
          <a:srgbClr val="33CCFF"/>
        </a:accent1>
        <a:accent2>
          <a:srgbClr val="9999FF"/>
        </a:accent2>
        <a:accent3>
          <a:srgbClr val="AACAE2"/>
        </a:accent3>
        <a:accent4>
          <a:srgbClr val="C8C8C8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3366"/>
        </a:dk1>
        <a:lt1>
          <a:srgbClr val="CCECFF"/>
        </a:lt1>
        <a:dk2>
          <a:srgbClr val="0099CC"/>
        </a:dk2>
        <a:lt2>
          <a:srgbClr val="99CCFF"/>
        </a:lt2>
        <a:accent1>
          <a:srgbClr val="33CCFF"/>
        </a:accent1>
        <a:accent2>
          <a:srgbClr val="9999FF"/>
        </a:accent2>
        <a:accent3>
          <a:srgbClr val="E2F4FF"/>
        </a:accent3>
        <a:accent4>
          <a:srgbClr val="002A56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FF0033"/>
        </a:dk2>
        <a:lt2>
          <a:srgbClr val="FFCCCC"/>
        </a:lt2>
        <a:accent1>
          <a:srgbClr val="00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2D"/>
        </a:accent6>
        <a:hlink>
          <a:srgbClr val="FFFF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6B4587"/>
        </a:dk1>
        <a:lt1>
          <a:srgbClr val="CCECFF"/>
        </a:lt1>
        <a:dk2>
          <a:srgbClr val="A67FC4"/>
        </a:dk2>
        <a:lt2>
          <a:srgbClr val="66FFFF"/>
        </a:lt2>
        <a:accent1>
          <a:srgbClr val="0099FF"/>
        </a:accent1>
        <a:accent2>
          <a:srgbClr val="9999FF"/>
        </a:accent2>
        <a:accent3>
          <a:srgbClr val="D0C0DE"/>
        </a:accent3>
        <a:accent4>
          <a:srgbClr val="AEC9DA"/>
        </a:accent4>
        <a:accent5>
          <a:srgbClr val="AACAFF"/>
        </a:accent5>
        <a:accent6>
          <a:srgbClr val="8A8AE7"/>
        </a:accent6>
        <a:hlink>
          <a:srgbClr val="CC99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Jigsaw design template</Template>
  <TotalTime>68</TotalTime>
  <Words>106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Jigsaw design template</vt:lpstr>
      <vt:lpstr>Kapitel 7-Stufe 2</vt:lpstr>
      <vt:lpstr>PowerPoint Presentation</vt:lpstr>
      <vt:lpstr>spiele</vt:lpstr>
      <vt:lpstr>Im Frühling    zweimal im Monat  spiele</vt:lpstr>
      <vt:lpstr>Im Winter         nie           spüle</vt:lpstr>
      <vt:lpstr>Im Sommer         oft           putze</vt:lpstr>
      <vt:lpstr>Am Montag         manchmal           gehe</vt:lpstr>
      <vt:lpstr>Am Wochenende         immer          decke</vt:lpstr>
      <vt:lpstr>Nach der Schule         zweimal in der Woche          räume . . . auf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7-Stufe 2</dc:title>
  <dc:creator>Brigitta Post</dc:creator>
  <cp:lastModifiedBy>Brigitta Post</cp:lastModifiedBy>
  <cp:revision>4</cp:revision>
  <dcterms:created xsi:type="dcterms:W3CDTF">2019-03-12T02:31:29Z</dcterms:created>
  <dcterms:modified xsi:type="dcterms:W3CDTF">2019-03-16T23:47:25Z</dcterms:modified>
</cp:coreProperties>
</file>